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9" autoAdjust="0"/>
    <p:restoredTop sz="94660"/>
  </p:normalViewPr>
  <p:slideViewPr>
    <p:cSldViewPr snapToGrid="0">
      <p:cViewPr varScale="1">
        <p:scale>
          <a:sx n="69" d="100"/>
          <a:sy n="69" d="100"/>
        </p:scale>
        <p:origin x="16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8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6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938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74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36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68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816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6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10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91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43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93AA2-C026-43BE-8326-00DC0F9AC37E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43CFF-5511-4924-87EC-E9CEB8B5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6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Cultural Immersion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of Affiliation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98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African has a rich culture and traditions as a population.</a:t>
            </a:r>
          </a:p>
          <a:p>
            <a:r>
              <a:rPr lang="en-US" dirty="0" smtClean="0"/>
              <a:t> The population has its roots from the African continent.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73" y="3629892"/>
            <a:ext cx="6317671" cy="315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7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African Traditional Foods </a:t>
            </a:r>
            <a:endParaRPr lang="en-US" dirty="0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5" y="1579853"/>
            <a:ext cx="4225813" cy="2839747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865" y="2535382"/>
            <a:ext cx="3832588" cy="374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2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Traditional Music And Dance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26" y="1396134"/>
            <a:ext cx="4734663" cy="266324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047" y="4059382"/>
            <a:ext cx="4129852" cy="279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3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Attire And Clothing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African had very unique clothing and attire…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51831"/>
            <a:ext cx="3860223" cy="29063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033" y="3713017"/>
            <a:ext cx="4657967" cy="309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4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African Organized In Families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Family settings are very important part of the culture in African setting.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4" y="2704484"/>
            <a:ext cx="2588635" cy="41535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399" y="2704484"/>
            <a:ext cx="6212720" cy="413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98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Roles and responsibilities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roles are based on gender and age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0" y="2424545"/>
            <a:ext cx="4497048" cy="29925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218" y="3852574"/>
            <a:ext cx="4408925" cy="292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76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69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416</TotalTime>
  <Words>78</Words>
  <Application>Microsoft Office PowerPoint</Application>
  <PresentationFormat>On-screen Show (4:3)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Garamond</vt:lpstr>
      <vt:lpstr>Office Theme</vt:lpstr>
      <vt:lpstr>Cultural Immersion </vt:lpstr>
      <vt:lpstr>Introduction </vt:lpstr>
      <vt:lpstr>African Traditional Foods </vt:lpstr>
      <vt:lpstr>Traditional Music And Dance </vt:lpstr>
      <vt:lpstr>Attire And Clothing</vt:lpstr>
      <vt:lpstr>African Organized In Families </vt:lpstr>
      <vt:lpstr>Roles and responsibilities 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Immersion</dc:title>
  <dc:creator>Windows User</dc:creator>
  <cp:lastModifiedBy>Windows User</cp:lastModifiedBy>
  <cp:revision>5</cp:revision>
  <dcterms:created xsi:type="dcterms:W3CDTF">2018-07-05T11:12:26Z</dcterms:created>
  <dcterms:modified xsi:type="dcterms:W3CDTF">2018-07-05T18:08:45Z</dcterms:modified>
</cp:coreProperties>
</file>